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55" autoAdjust="0"/>
    <p:restoredTop sz="94660"/>
  </p:normalViewPr>
  <p:slideViewPr>
    <p:cSldViewPr snapToGrid="0">
      <p:cViewPr varScale="1">
        <p:scale>
          <a:sx n="41" d="100"/>
          <a:sy n="41" d="100"/>
        </p:scale>
        <p:origin x="5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F7E1A-5134-4318-B896-2104DEB5A1B9}" type="datetimeFigureOut">
              <a:rPr lang="id-ID" smtClean="0"/>
              <a:t>04/05/2017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C8C94-80BC-4A8A-9D6D-1170308C13D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8717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F7E1A-5134-4318-B896-2104DEB5A1B9}" type="datetimeFigureOut">
              <a:rPr lang="id-ID" smtClean="0"/>
              <a:t>04/05/2017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C8C94-80BC-4A8A-9D6D-1170308C13D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604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F7E1A-5134-4318-B896-2104DEB5A1B9}" type="datetimeFigureOut">
              <a:rPr lang="id-ID" smtClean="0"/>
              <a:t>04/05/2017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C8C94-80BC-4A8A-9D6D-1170308C13D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1997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F7E1A-5134-4318-B896-2104DEB5A1B9}" type="datetimeFigureOut">
              <a:rPr lang="id-ID" smtClean="0"/>
              <a:t>04/05/2017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C8C94-80BC-4A8A-9D6D-1170308C13D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20221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F7E1A-5134-4318-B896-2104DEB5A1B9}" type="datetimeFigureOut">
              <a:rPr lang="id-ID" smtClean="0"/>
              <a:t>04/05/2017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C8C94-80BC-4A8A-9D6D-1170308C13D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6209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F7E1A-5134-4318-B896-2104DEB5A1B9}" type="datetimeFigureOut">
              <a:rPr lang="id-ID" smtClean="0"/>
              <a:t>04/05/2017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C8C94-80BC-4A8A-9D6D-1170308C13D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4635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F7E1A-5134-4318-B896-2104DEB5A1B9}" type="datetimeFigureOut">
              <a:rPr lang="id-ID" smtClean="0"/>
              <a:t>04/05/2017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C8C94-80BC-4A8A-9D6D-1170308C13D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15677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F7E1A-5134-4318-B896-2104DEB5A1B9}" type="datetimeFigureOut">
              <a:rPr lang="id-ID" smtClean="0"/>
              <a:t>04/05/2017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C8C94-80BC-4A8A-9D6D-1170308C13D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16730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F7E1A-5134-4318-B896-2104DEB5A1B9}" type="datetimeFigureOut">
              <a:rPr lang="id-ID" smtClean="0"/>
              <a:t>04/05/2017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C8C94-80BC-4A8A-9D6D-1170308C13D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33661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F7E1A-5134-4318-B896-2104DEB5A1B9}" type="datetimeFigureOut">
              <a:rPr lang="id-ID" smtClean="0"/>
              <a:t>04/05/2017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C8C94-80BC-4A8A-9D6D-1170308C13D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96244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F7E1A-5134-4318-B896-2104DEB5A1B9}" type="datetimeFigureOut">
              <a:rPr lang="id-ID" smtClean="0"/>
              <a:t>04/05/2017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C8C94-80BC-4A8A-9D6D-1170308C13D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99154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F7E1A-5134-4318-B896-2104DEB5A1B9}" type="datetimeFigureOut">
              <a:rPr lang="id-ID" smtClean="0"/>
              <a:t>04/05/2017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C8C94-80BC-4A8A-9D6D-1170308C13D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75044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3138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d-ID" dirty="0" smtClean="0"/>
              <a:t>Day 30</a:t>
            </a:r>
            <a:endParaRPr lang="id-ID" dirty="0"/>
          </a:p>
        </p:txBody>
      </p:sp>
      <p:pic>
        <p:nvPicPr>
          <p:cNvPr id="4" name="cine_000013 entri days 3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4100" y="1600201"/>
            <a:ext cx="7543800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AD569-7BD5-4505-AD89-D665E67D6494}" type="slidenum">
              <a:rPr lang="id-ID" smtClean="0"/>
              <a:t>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704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Day 45</a:t>
            </a:r>
            <a:endParaRPr lang="id-ID" dirty="0"/>
          </a:p>
        </p:txBody>
      </p:sp>
      <p:pic>
        <p:nvPicPr>
          <p:cNvPr id="4" name="cine_000038 entri days 4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4100" y="1600201"/>
            <a:ext cx="7543800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AD569-7BD5-4505-AD89-D665E67D6494}" type="slidenum">
              <a:rPr lang="id-ID" smtClean="0"/>
              <a:t>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8295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Day 52</a:t>
            </a:r>
            <a:endParaRPr lang="id-ID" dirty="0"/>
          </a:p>
        </p:txBody>
      </p:sp>
      <p:pic>
        <p:nvPicPr>
          <p:cNvPr id="4" name="cine_000059 sapi entri days 5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4100" y="1600201"/>
            <a:ext cx="7543800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AD569-7BD5-4505-AD89-D665E67D6494}" type="slidenum">
              <a:rPr lang="id-ID" smtClean="0"/>
              <a:t>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9173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3241</TotalTime>
  <Words>9</Words>
  <Application>Microsoft Office PowerPoint</Application>
  <PresentationFormat>Widescreen</PresentationFormat>
  <Paragraphs>6</Paragraphs>
  <Slides>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Day 30</vt:lpstr>
      <vt:lpstr>Day 45</vt:lpstr>
      <vt:lpstr>Day 52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2</cp:revision>
  <dcterms:created xsi:type="dcterms:W3CDTF">2017-05-04T00:24:23Z</dcterms:created>
  <dcterms:modified xsi:type="dcterms:W3CDTF">2017-05-06T06:26:01Z</dcterms:modified>
</cp:coreProperties>
</file>